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103" d="100"/>
          <a:sy n="103" d="100"/>
        </p:scale>
        <p:origin x="-1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2133599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tz" pitchFamily="2" charset="0"/>
              </a:rPr>
              <a:t>Математические модели реальных процессов в природе и обществе</a:t>
            </a:r>
            <a:endParaRPr lang="ru-RU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tz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</a:t>
            </a:r>
            <a:r>
              <a:rPr lang="ru-RU" dirty="0" err="1" smtClean="0"/>
              <a:t>Десенхо</a:t>
            </a:r>
            <a:r>
              <a:rPr lang="ru-RU" dirty="0" smtClean="0"/>
              <a:t> Ю., </a:t>
            </a:r>
            <a:r>
              <a:rPr lang="ru-RU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этих слов, вложенных А.С. Пушкиным в уста Сальери, веет мертвящей пропастью между музыкой и математикой. Отравлен Моцарт - живое воплощение музыки, и сама музыка мертва под математическим скальпелем убийцы гения. Разве не отражают эти пушкинские строки мнение большинства людей, что между математикой и музыкой нет и не может быть ничего общего?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Между тем именно исследованию музыки посвящали свои работы многие величайшие математики: Рене Декарт, Готфрид Лейбниц, Христиан Гольдбах, Жан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д'Аламбер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Леонард Эйлер, Даниил Бернулли. Первый труд Рене Декарта - "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Compendium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Musicae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("Трактат о музыке"); первая крупная работа Леонарда Эйлера - "Диссертация о звуке". Эта работа 1727 года начиналась словами: "Моей конечной целью в этом труде было то, что я стремился представить музыку как часть математики и вывести в надлежащем порядке из правильных оснований все, что может сделать приятным объединение и смешивание звуков". Лейбниц в письме Гольдбаху пишет: "Музыка есть скрытое арифметическое упражнение души, не умеющей считать". И Гольдбах ему отвечает: "Музыка - это проявление скрытой математики".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Почему же скрытой? Ведь в Древней Греции музыка прямо считалась частью математики, а еще точнее, разделом теории чисел. Первым, кто попытался выразить красоту музыки с помощью чисел, был Пифагор - тот самый, чьим именем названа знаменитая теорема. И в XVII веке французский философ, физик, математик Марен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Мерсенн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трактате "Истина наук против скептиков или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пирроников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 также рассматривал музыку как отрасль математики.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457200"/>
            <a:ext cx="5334000" cy="566896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Сейчас вряд ли кто-нибудь решиться сводить музыку к определенным числовым закономерностям. Тем не менее, математика и музыка связаны друг с другом замечательным и подчас совершенно удивительным образом.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наше время музыкой могут быть названы и чарующие переливы арфы, и скрип открываемой двери, и шум заводского цеха, и оркестр настроенных на разные станции радиоприемников. Все это - искусство организации звуковых последовательностей. Однако симфонии Моцарта существенно отличаются от произведений авторов "индустриальной музыки", причем речь не о художественных достоинствах этих сочинений, а о материале, из которого они "изготовлены". "Сырьем" для большинства сонат, песен, опер служат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музыкальные звуки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(их мы еще будем называть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нотами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 которые отличаются от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шумов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Чтобы прояснить суть этого отличия, уточним, что же такое звук.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Всякий звук - это воспринимаемые человеческим ухом колебания среды, обычно воздуха. Источником колебаний могут быть голосовые связки певца, струна музыкального инструмента, плохо смазанная дверь и т.п. Одна из основных характеристик колебательного процесса - частота колебаний. Музыкальные звуки имеют ту особенность, что им присуща вполне определенная частота колебаний. А вот про шумы нельзя сказать, что им соответствует какая-либо конкретная частота - они представляют собой беспорядочную смесь нескольких колебательных процессов самой различной частоты. Напомним заодно, что частота измеряется в Герцах - числе полных колебаний в секунду, обозначение Гц.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катя\Рабочий стол\0005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381000"/>
            <a:ext cx="2075719" cy="2092325"/>
          </a:xfrm>
          <a:prstGeom prst="rect">
            <a:avLst/>
          </a:prstGeom>
          <a:noFill/>
        </p:spPr>
      </p:pic>
      <p:pic>
        <p:nvPicPr>
          <p:cNvPr id="6148" name="Picture 4" descr="C:\Documents and Settings\катя\Рабочий стол\0000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3505200"/>
            <a:ext cx="20574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648200"/>
          </a:xfrm>
        </p:spPr>
        <p:txBody>
          <a:bodyPr>
            <a:normAutofit fontScale="92500" lnSpcReduction="10000"/>
          </a:bodyPr>
          <a:lstStyle/>
          <a:p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наше время музыкой могут быть названы и чарующие переливы арфы, и скрип открываемой двери, и шум заводского цеха, и оркестр настроенных на разные станции радиоприемников. Все это - искусство организации звуковых последовательностей. Однако симфонии Моцарта существенно отличаются от произведений авторов "индустриальной музыки", причем речь не о художественных достоинствах этих сочинений, а о материале, из которого они "изготовлены". "Сырьем" для большинства сонат, песен, опер служат 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музыкальные звуки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(их мы еще будем называть 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нотами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), которые отличаются от </a:t>
            </a:r>
            <a:r>
              <a:rPr lang="ru-RU" sz="16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шумов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Чтобы прояснить суть этого отличия, уточним, что же такое звук.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Всякий звук - это воспринимаемые человеческим ухом колебания среды, обычно воздуха. Источником колебаний могут быть голосовые связки певца, струна музыкального инструмента, плохо смазанная дверь и т.п. Одна из основных характеристик колебательного процесса - частота колебаний. Музыкальные звуки имеют ту особенность, что им присуща вполне определенная частота колебаний. А вот про шумы нельзя сказать, что им соответствует какая-либо конкретная частота - они представляют собой беспорядочную смесь нескольких колебательных процессов самой различной частоты. Напомним заодно, что частота измеряется в Герцах - числе полных колебаний в секунду, обозначение Гц.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Когда говорят о частоте колебаний, определяющей ту или иную ноту, обычно употребляют термин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высота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звука. То, что звуки имеют высоту, не значит, что они отличаются ростом, или что нужно подняться на цыпочки, чтобы услышать высокие ноты и глубоко присесть, чтобы прочувствовать басы. Ощущение высоты - это психологическая форма восприятия частоты колебаний звучащего тела, и чем больше частота колебаний, тем выше кажется звук и наоборот. Вполне возможно, что кому-то высокие ноты кажутся тонкими, а низкие толстыми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Человеческое ухо способно воспринимать звук, частота которого заключена приблизительно в интервале от 16 до 16000 Гц. В музыке используется диапазон от 16 до примерно 5000 Гц. Даже если считать только звуки с целым значением частоты, то получиться около 5 тысяч, а ведь есть еще звуки с частотой 100,5; 3333, 14159 и т.д. Между тем, концертный рояль - инструмент с огромным звуковым диапазоном - имеет всего 87 клавиш. Более того, через каждые двенадцать клавиш повторяется их расположение и их названия. И очень высокие и очень низкие звуки носят одни и те же повторяющиеся имена: до, фа-диез, ля-бемоль. Постараемся понять, каким образом из всего многообразия звуков были отобраны именно те, к которым мы привыкли, и почему именно через каждые 12 клавиш повторяются названия нот. Для начала займемся измерениями. А где измерения, там вступает в свои права математика.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Раз уж звуки различаются по высоте, то естественно задать вопрос: "Насколько один звук выше другого?". Ответ на него не так прост, как может показаться. Первое, что приходит в голову - подсчитать разность числа колебаний, определяющих один и второй звук. Оказывается, однако, что это число не очень-то и интересно. Намного важнее не разность частот, а их отношение. Возьмем две пары звуков: первую - с частотами 64 и 96 Гц, а вторую - с частотами 512 и 768 Гц. На слух звук с частотой 96 Гц настолько же выше звука с частотой 64 Гц, насколько звук в 768 Гц выше звука в 512 Гц. При этом разность между частотами для первой пары равна 32, а для второй 256. Отношение же для каждой пары одно и то же и равно 3/2.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Расстояние между нотами, определяемое отношением их частот,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называется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интервалом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Некоторые, наиболее важные в музыке интервалы получили свои собственные имена. Так, отношение частот 3/2 определяет очень важный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интервал</a:t>
            </a:r>
            <a:r>
              <a:rPr lang="ru-RU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квинты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еще более важен интервал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октавы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- его образуют две ноты с отношением частот 2. Две одинаковые по высоте ноты относятся друг к другу с коэффициентом 1 и образуют интервал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примы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Интервалы имеют направление и могут определять движение как вверх так и вниз. Переход от ноты с частотой 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к ноте с частотой 2w дает октаву вверх, к ноте с частотой 2w/3 - квинту вниз.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Чем же важен интервал октавы? Пусть наш исходный звук - нота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первой октавы (она имеет частоту 512 Гц). Возьмем от нее октаву вверх и октаву вниз. На слух эти три звука очень похожи, практически сливаются в одно целое. Поэтому обе получившиеся ноты также называются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только расположены они в других октавах. Таким образом, частоты любых двух одноименных нот относятся друг к другу как некоторая степень числа 2.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Только что мы встретились с важнейшей особенностью музыкально-математических исследований: результаты применения численных методов все время должны проверяться человеческим ухом. Первым, кто в построении теории музыки отдавал приоритет слуховым ощущения, был ученик Аристотеля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Аристоксен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Основателем школы, ставившей во главу угла математические соотношения, был Пифагор. Его же признают создателем первой музыкальной теории.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Для своих исследований Пифагор использовал так называемый монохорд (в переводе с греческого - однострунный). Инструмент представлял собой четырехугольный ящик длиной около 1 метра, над верхней декой (доской) располагалась одна струна, ограниченная с двух сторон порожками. Под струной располагалась двигающаяся подставка, которая позволяла изменять высоту звука.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2971800" y="457200"/>
            <a:ext cx="5791200" cy="5715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Вообще говоря, высота звука, издаваемого струной, определяется несколькими параметрами - длиной и толщиной струны, плотностью материала, из которого она изготовлена, натяжением и т.д. Когда свойства звука изучаются на монохорде, то толщина струны, ее натяжение и плотность материала остаются неизменными. Высота извлекаемого звука изменяется простым смещением подставки.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Мы уже упоминали о том, что шумы - это беспорядочная смесь звуков различной высоты, тогда как музыкальный звук соответствует вполне определенной частоте колебаний. На самом деле в любой ноте основной звук сопровождается призвуками, называемыми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обертонами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(от немецкого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Obertone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- высокий звук). Обертоны слышны гораздо слабее и не мешают восприятию основного тона, но придают звуку ту или иную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тембровую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окраску. То, что одна и та же нота в исполнении разных инструментов звучит по-разному, вызвано присутствием разных обертонов в </a:t>
            </a:r>
            <a:r>
              <a:rPr lang="ru-RU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палитре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 этих инструментов.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895600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Частота, с которой колеблется вся струна целиком, определяет так называемый основной тон. Колебания частей струны вызывают появление обертонов. Самые сильный обертон возникает при колебаниях 1/2 части струны, слабее 1/3, 1/4, 1/5 и т.д. Соответственно соотношение частот (или высот) этих обертонов выглядит так: 1:2:3:4:5:6... Это так называемый натуральный или гармонический ряд звуков, и соответствующие обертоны тоже называются гармоническими.</a:t>
            </a:r>
          </a:p>
          <a:p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Математическое описание этого явления было дано значительно позже усилиями 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д'Аламбера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Эйлера, Даниила Бернулли, Лагранжа. Прежде всего отметим, что для описания колебаний точки около положения равновесия нужна всего одна переменная 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показывающая на сколько отклоняется точка от положения равновесия в момент времени 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В наиболее простом случае периодических колебаний с постоянной амплитудой зависимость 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от времени описывается формулой 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= 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cosw</a:t>
            </a:r>
            <a:r>
              <a:rPr lang="ru-RU" sz="1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где </a:t>
            </a:r>
            <a:r>
              <a:rPr lang="ru-RU" sz="18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 амплитуда, а </a:t>
            </a:r>
            <a:r>
              <a:rPr lang="ru-RU" sz="18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- частота колебаний .</a:t>
            </a:r>
            <a:endParaRPr lang="ru-RU" sz="1800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Цель: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33600" y="1828800"/>
            <a:ext cx="4724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Показать значимость математических моделей для применения в практической деятельности, для изучения смежных дисциплин, для продолжения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2743200"/>
          </a:xfrm>
        </p:spPr>
        <p:txBody>
          <a:bodyPr>
            <a:normAutofit/>
          </a:bodyPr>
          <a:lstStyle/>
          <a:p>
            <a:pPr algn="ctr"/>
            <a:r>
              <a:rPr lang="ru-RU" sz="6000" i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tz" pitchFamily="2" charset="0"/>
              </a:rPr>
              <a:t>Математика и музыка</a:t>
            </a:r>
            <a:endParaRPr lang="ru-RU" sz="6000" i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tz" pitchFamily="2" charset="0"/>
            </a:endParaRPr>
          </a:p>
        </p:txBody>
      </p:sp>
      <p:pic>
        <p:nvPicPr>
          <p:cNvPr id="1026" name="Picture 2" descr="C:\Documents and Settings\катя\Рабочий стол\music_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276600"/>
            <a:ext cx="4370387" cy="28514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715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музыке, что обычно забывается, немало математики. Мы используем западноевропейской нотную систему, основа которой – две вполне строгие шкалы частоты и времени. Частоты звукоряда представляют собой геометрическая прогрессию с коэффициентом 1,059... (корень 12 степени из 2), а временная организация это звуки и паузы, находящиеся в кратных отношениях (чаще всего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деноминатором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выступает степень 2). Структура музыкального произведения нередко оказывается очень простой, представляя собой чередование некоторых «блоков-модулей» определенной протяженности. Мелодические партии имеют, как правило, деление на мотивы, фразы, предложения и периоды, а аккомпанирующие – явно выраженный периодический характер. И все это еще объединено гармонией – своеобразными матрицами нормативных сочетаний звуков из некоторой сетки частот.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>
          <a:xfrm>
            <a:off x="457200" y="2201896"/>
            <a:ext cx="4038600" cy="4656104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практике музыкант значительно реже математика задумывается о формальной основе музыкального произведения, которая зафиксирована в нотах. То, что действительно в музыке является строгим, складывалось столетиями, обусловлено акустическими явлениями и психологией восприятия звука. Но все это для традиционного музыканта некая данность, фундамент, который в повседневной практике не требует ни ревизии, ни пристального внимания. И это оправданно, поскольку предмет музыканта, будь он исполнителем, композитором, педагогом или теоретиком, менее формализован и включает собственные непростые задачи.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Documents and Settings\катя\Рабочий стол\О взаимосвязи музыки и математики говорил еще Пифаго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09800"/>
            <a:ext cx="3186981" cy="386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657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Нотный текст и звучащее произведение – вещи очень разные. По сути, партитура это лишь план действия исполнителя. С акустической точки зрения, звучащее произведение – чрезвычайно сложный объект, уникальность которого связана с конкретным музыкантом и конкретным исполнением. Действительно, анализируя версии самой простой мелодии, разбираясь в волнах и спектрах акустической записи, можно схватиться за голову от обилия нюансов. Как соотносятся объемы данных нотного текста и звучащего произведения?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2" descr="C:\Documents and Settings\катя\Рабочий стол\gein2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648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457200"/>
            <a:ext cx="4419600" cy="6400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Простой пример – небольшой менуэт Ф.Э.Баха включает 107 нот, помимо этого в нотном тексте содержится 38 специальных указаний. Не сложно подсчитать, что если на кодировку нот использовать по 3 байта (старт, стоп и номер ноты), по байту на специальные указания, то все произведение вполне можно закодировать в файле размером в 0,5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Кb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Но реальное произведение звучит 2,4 минуты и занимает объем в 13-16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Мb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!!! Даже если это сжать, то и 1,5 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Мb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3000 раз больше объема закодированной партитуры. Кто-то скажет, что в этих звуковых данных много лишнего, второстепенного и в чем-то будет прав, но... попробуйте что-то подобное сказать музыканту! Исполнителю кажется, что как не записывай – всегда что-то теряется – какие уж здесь разговоры о сжатии и прореживании! Но что же на самом деле содержится в звучащем произведении и что в этих мегабайтах? Наверное, именно в нюансах живого выразительного исполнения сама музыка, а нотная партитура в действительности лишь план исполнения.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098" name="Picture 2" descr="C:\Documents and Settings\катя\Рабочий стол\muzika-rebus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85987" cy="2615375"/>
          </a:xfrm>
          <a:prstGeom prst="rect">
            <a:avLst/>
          </a:prstGeom>
          <a:noFill/>
        </p:spPr>
      </p:pic>
      <p:pic>
        <p:nvPicPr>
          <p:cNvPr id="4099" name="Picture 3" descr="C:\Documents and Settings\катя\Рабочий стол\Lc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57200"/>
            <a:ext cx="3048000" cy="26897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Очень давно, начиная с Пифагора, а может быть и ранее, математики обратили внимание на формальную сторону организации музыки – временную и частотную шкалы. Однако, механизмы, воспроизводящие музыку по программе, появились раньше, чем механизмы-калькуляторы, поэтому я рискнул бы назвать музыкантов самыми первыми программистами. Впрочем, и в письменном наследии древних культур, пожалуй, только нотные записи, как описание временного процесса, ближе всего к текстам программ. Как в партитурах, так и в текстах программ есть блоки, условия, циклы и метки, только не многие программисты и музыканты знают об этих параллелях. Но, помня об этом, уже нельзя удивляться тому, что инженеры заставляли воспроизводить мелодии самые первые ЭВМ. Правда музыканты не могли относить машинную музыку к настоящей, возможно потому, что в ней не было ничего, кроме мертвых звуков или плана. Да и сам машинный звук, являвшийся на первых шагах простым меандром, был крайне далек от звучания акустических инструментов. Видимо поэтому следующим периодом в развитии музыкальных компьютерных технологий стали исследования и разработки методов синтеза звука.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" y="1524000"/>
            <a:ext cx="4364736" cy="5181600"/>
          </a:xfrm>
        </p:spPr>
        <p:txBody>
          <a:bodyPr>
            <a:normAutofit fontScale="55000" lnSpcReduction="20000"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81400" y="1524000"/>
            <a:ext cx="5126736" cy="518160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500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Инженеры обратились к анализу спектров акустических инструментов и к алгоритмам синтеза электронных тембров. В начале расчет звуковых колебаний выполнялся центральным процессором и крайне редко в реальном времени. Поэтому на первых ЭВМ создание музыкального произведения было очень утомительным процессом. Надо было закодировать ноты и назначить тембры, затем запустить программу для расчета звуковой волны и... подождать несколько часов, чтобы послушать результат. Если музыкант, а точнее программист-оператор, вносил какое-то изменение в партитуру-программу, то ему приходилось снова ждать несколько часов до прослушивания. Понятно, что такая музыкальная практика не могла быть массовой... Но исследователям феномена музыки хотелось пойти дальше, чем применение машины в виде электронной музыкальной шкатулки. Так возникло другое, вполне естественное направление в музыкальном использовании ЭВМ – порождение, генерация самого нотного текста. Если в музыке действительно есть законы и человек-композитор пишет ее по правилам, то наверное и машину, умеющую думать, можно попытаться заставить сочинять музыку?...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Другая 17">
      <a:dk1>
        <a:srgbClr val="000000"/>
      </a:dk1>
      <a:lt1>
        <a:srgbClr val="FFFF00"/>
      </a:lt1>
      <a:dk2>
        <a:srgbClr val="002060"/>
      </a:dk2>
      <a:lt2>
        <a:srgbClr val="FFFF00"/>
      </a:lt2>
      <a:accent1>
        <a:srgbClr val="FFFF00"/>
      </a:accent1>
      <a:accent2>
        <a:srgbClr val="295E70"/>
      </a:accent2>
      <a:accent3>
        <a:srgbClr val="295E70"/>
      </a:accent3>
      <a:accent4>
        <a:srgbClr val="FFFF00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1084</Words>
  <Application>Microsoft Office PowerPoint</Application>
  <PresentationFormat>Экран (4:3)</PresentationFormat>
  <Paragraphs>31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Математические модели реальных процессов в природе и обществе</vt:lpstr>
      <vt:lpstr>Слайд 2</vt:lpstr>
      <vt:lpstr>Математика и музыка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Математические модели реальных процессов в природе и обществе</dc:title>
  <cp:lastModifiedBy>КАТЯ</cp:lastModifiedBy>
  <cp:revision>13</cp:revision>
  <dcterms:modified xsi:type="dcterms:W3CDTF">2018-12-04T19:38:05Z</dcterms:modified>
</cp:coreProperties>
</file>