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2" r:id="rId19"/>
    <p:sldId id="270" r:id="rId20"/>
    <p:sldId id="269" r:id="rId21"/>
    <p:sldId id="271" r:id="rId22"/>
    <p:sldId id="273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F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679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2632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41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480346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2486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9722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7518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0572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4749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1219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159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410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458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920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774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971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7137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821815-300C-4773-AC67-4E51E7ADE9D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B93D-3BB4-48DB-8D90-6EEAB34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913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700" y="1537855"/>
            <a:ext cx="8825658" cy="150321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Шар и сфера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4183" y="4652687"/>
            <a:ext cx="3726872" cy="196978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Авторы Презентации: 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Давыдова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ксения</a:t>
            </a:r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Шилкин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максим</a:t>
            </a:r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МБОУ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СОШ № 9 г. </a:t>
            </a:r>
            <a:r>
              <a:rPr lang="ru-RU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Шахты</a:t>
            </a:r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Учитель: Федорищева А.В.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11 класс 2015 г.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8150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животный мир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34" y="2013605"/>
            <a:ext cx="6284075" cy="4664285"/>
          </a:xfrm>
        </p:spPr>
      </p:pic>
    </p:spTree>
    <p:extLst>
      <p:ext uri="{BB962C8B-B14F-4D97-AF65-F5344CB8AC3E}">
        <p14:creationId xmlns="" xmlns:p14="http://schemas.microsoft.com/office/powerpoint/2010/main" val="9543304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животный мир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37" y="2052638"/>
            <a:ext cx="5244702" cy="4195762"/>
          </a:xfrm>
        </p:spPr>
      </p:pic>
    </p:spTree>
    <p:extLst>
      <p:ext uri="{BB962C8B-B14F-4D97-AF65-F5344CB8AC3E}">
        <p14:creationId xmlns="" xmlns:p14="http://schemas.microsoft.com/office/powerpoint/2010/main" val="3536585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животный мир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="" xmlns:p14="http://schemas.microsoft.com/office/powerpoint/2010/main" val="29827595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животный мир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="" xmlns:p14="http://schemas.microsoft.com/office/powerpoint/2010/main" val="1814593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архитектуре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129053"/>
            <a:ext cx="5769120" cy="4326839"/>
          </a:xfrm>
        </p:spPr>
      </p:pic>
    </p:spTree>
    <p:extLst>
      <p:ext uri="{BB962C8B-B14F-4D97-AF65-F5344CB8AC3E}">
        <p14:creationId xmlns="" xmlns:p14="http://schemas.microsoft.com/office/powerpoint/2010/main" val="915504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архитектуре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6" y="2066491"/>
            <a:ext cx="5949516" cy="4462137"/>
          </a:xfrm>
        </p:spPr>
      </p:pic>
    </p:spTree>
    <p:extLst>
      <p:ext uri="{BB962C8B-B14F-4D97-AF65-F5344CB8AC3E}">
        <p14:creationId xmlns="" xmlns:p14="http://schemas.microsoft.com/office/powerpoint/2010/main" val="2833494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архитектуре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15" y="2052638"/>
            <a:ext cx="6300345" cy="4195762"/>
          </a:xfrm>
        </p:spPr>
      </p:pic>
    </p:spTree>
    <p:extLst>
      <p:ext uri="{BB962C8B-B14F-4D97-AF65-F5344CB8AC3E}">
        <p14:creationId xmlns="" xmlns:p14="http://schemas.microsoft.com/office/powerpoint/2010/main" val="5578706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архитектуре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9" y="2052638"/>
            <a:ext cx="6321298" cy="4195762"/>
          </a:xfrm>
        </p:spPr>
      </p:pic>
    </p:spTree>
    <p:extLst>
      <p:ext uri="{BB962C8B-B14F-4D97-AF65-F5344CB8AC3E}">
        <p14:creationId xmlns="" xmlns:p14="http://schemas.microsoft.com/office/powerpoint/2010/main" val="7086502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магический шар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10" y="2495175"/>
            <a:ext cx="6050323" cy="3850205"/>
          </a:xfrm>
        </p:spPr>
      </p:pic>
    </p:spTree>
    <p:extLst>
      <p:ext uri="{BB962C8B-B14F-4D97-AF65-F5344CB8AC3E}">
        <p14:creationId xmlns="" xmlns:p14="http://schemas.microsoft.com/office/powerpoint/2010/main" val="4008159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="" xmlns:p14="http://schemas.microsoft.com/office/powerpoint/2010/main" val="2458284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8" y="2052638"/>
            <a:ext cx="6713219" cy="4195762"/>
          </a:xfrm>
        </p:spPr>
      </p:pic>
    </p:spTree>
    <p:extLst>
      <p:ext uri="{BB962C8B-B14F-4D97-AF65-F5344CB8AC3E}">
        <p14:creationId xmlns="" xmlns:p14="http://schemas.microsoft.com/office/powerpoint/2010/main" val="32548665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</a:t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90" y="2177640"/>
            <a:ext cx="5839626" cy="4140034"/>
          </a:xfrm>
        </p:spPr>
      </p:pic>
    </p:spTree>
    <p:extLst>
      <p:ext uri="{BB962C8B-B14F-4D97-AF65-F5344CB8AC3E}">
        <p14:creationId xmlns="" xmlns:p14="http://schemas.microsoft.com/office/powerpoint/2010/main" val="16051662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сказочное хлебобулочное изделие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="" xmlns:p14="http://schemas.microsoft.com/office/powerpoint/2010/main" val="773109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аттракционы - </a:t>
            </a:r>
            <a:r>
              <a:rPr lang="ru-RU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зорбинг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43" y="2163473"/>
            <a:ext cx="6004457" cy="4431290"/>
          </a:xfrm>
        </p:spPr>
      </p:pic>
    </p:spTree>
    <p:extLst>
      <p:ext uri="{BB962C8B-B14F-4D97-AF65-F5344CB8AC3E}">
        <p14:creationId xmlns="" xmlns:p14="http://schemas.microsoft.com/office/powerpoint/2010/main" val="14828250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7200" dirty="0" smtClean="0"/>
              <a:t>Спасибо за внимание</a:t>
            </a:r>
            <a:r>
              <a:rPr lang="ru-RU" sz="9600" dirty="0" smtClean="0"/>
              <a:t>.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548" y="2094481"/>
            <a:ext cx="604563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11994478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6" y="2052638"/>
            <a:ext cx="5770278" cy="4195762"/>
          </a:xfrm>
        </p:spPr>
      </p:pic>
    </p:spTree>
    <p:extLst>
      <p:ext uri="{BB962C8B-B14F-4D97-AF65-F5344CB8AC3E}">
        <p14:creationId xmlns="" xmlns:p14="http://schemas.microsoft.com/office/powerpoint/2010/main" val="13130140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75" y="2052638"/>
            <a:ext cx="6191226" cy="4195762"/>
          </a:xfrm>
        </p:spPr>
      </p:pic>
    </p:spTree>
    <p:extLst>
      <p:ext uri="{BB962C8B-B14F-4D97-AF65-F5344CB8AC3E}">
        <p14:creationId xmlns="" xmlns:p14="http://schemas.microsoft.com/office/powerpoint/2010/main" val="339524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57" y="452718"/>
            <a:ext cx="9404723" cy="1400530"/>
          </a:xfrm>
        </p:spPr>
        <p:txBody>
          <a:bodyPr/>
          <a:lstStyle/>
          <a:p>
            <a:r>
              <a:rPr lang="ru-RU" dirty="0" smtClean="0"/>
              <a:t>Шар и сфера в природе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1853248"/>
            <a:ext cx="6111936" cy="4506546"/>
          </a:xfrm>
        </p:spPr>
      </p:pic>
    </p:spTree>
    <p:extLst>
      <p:ext uri="{BB962C8B-B14F-4D97-AF65-F5344CB8AC3E}">
        <p14:creationId xmlns="" xmlns:p14="http://schemas.microsoft.com/office/powerpoint/2010/main" val="2861454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25" y="2227880"/>
            <a:ext cx="6117339" cy="4269902"/>
          </a:xfrm>
        </p:spPr>
      </p:pic>
    </p:spTree>
    <p:extLst>
      <p:ext uri="{BB962C8B-B14F-4D97-AF65-F5344CB8AC3E}">
        <p14:creationId xmlns="" xmlns:p14="http://schemas.microsoft.com/office/powerpoint/2010/main" val="37022824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замерзшие мыльные пузыри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="" xmlns:p14="http://schemas.microsoft.com/office/powerpoint/2010/main" val="21158386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космос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8" y="2052638"/>
            <a:ext cx="6713219" cy="4195762"/>
          </a:xfrm>
        </p:spPr>
      </p:pic>
    </p:spTree>
    <p:extLst>
      <p:ext uri="{BB962C8B-B14F-4D97-AF65-F5344CB8AC3E}">
        <p14:creationId xmlns="" xmlns:p14="http://schemas.microsoft.com/office/powerpoint/2010/main" val="7047158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 и сфера в природе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космос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8" y="2052638"/>
            <a:ext cx="6713219" cy="4195762"/>
          </a:xfrm>
        </p:spPr>
      </p:pic>
    </p:spTree>
    <p:extLst>
      <p:ext uri="{BB962C8B-B14F-4D97-AF65-F5344CB8AC3E}">
        <p14:creationId xmlns="" xmlns:p14="http://schemas.microsoft.com/office/powerpoint/2010/main" val="22466557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128</Words>
  <Application>Microsoft Office PowerPoint</Application>
  <PresentationFormat>Произвольный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Шар и сфера</vt:lpstr>
      <vt:lpstr>Шар и сфера в природе</vt:lpstr>
      <vt:lpstr>Шар и сфера в природе</vt:lpstr>
      <vt:lpstr>Шар и сфера в природе</vt:lpstr>
      <vt:lpstr>Шар и сфера в природе</vt:lpstr>
      <vt:lpstr>Шар и сфера в природе</vt:lpstr>
      <vt:lpstr>Шар и сфера в природе  замерзшие мыльные пузыри</vt:lpstr>
      <vt:lpstr>Шар и сфера в природе  космос</vt:lpstr>
      <vt:lpstr>Шар и сфера в природе  космос</vt:lpstr>
      <vt:lpstr>Шар и сфера в природе  животный мир</vt:lpstr>
      <vt:lpstr>Шар и сфера в природе  животный мир</vt:lpstr>
      <vt:lpstr>Шар и сфера в природе  животный мир</vt:lpstr>
      <vt:lpstr>Шар и сфера в природе  животный мир</vt:lpstr>
      <vt:lpstr>Шар и сфера в архитектуре</vt:lpstr>
      <vt:lpstr>Шар и сфера в архитектуре</vt:lpstr>
      <vt:lpstr>Шар и сфера в архитектуре</vt:lpstr>
      <vt:lpstr>Шар и сфера в архитектуре</vt:lpstr>
      <vt:lpstr>Шар и сфера  магический шар</vt:lpstr>
      <vt:lpstr>Шар и сфера</vt:lpstr>
      <vt:lpstr>Шар и сфера  </vt:lpstr>
      <vt:lpstr>Шар и сфера  сказочное хлебобулочное изделие </vt:lpstr>
      <vt:lpstr>Шар и сфера  аттракционы - зорбинг</vt:lpstr>
      <vt:lpstr>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 и сфера</dc:title>
  <dc:creator>23</dc:creator>
  <cp:lastModifiedBy>КАТЯ</cp:lastModifiedBy>
  <cp:revision>11</cp:revision>
  <dcterms:created xsi:type="dcterms:W3CDTF">2015-12-09T15:38:54Z</dcterms:created>
  <dcterms:modified xsi:type="dcterms:W3CDTF">2018-12-04T20:10:23Z</dcterms:modified>
</cp:coreProperties>
</file>